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brazil.com.br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www.qrz.com/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3376194" cy="2249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67200" y="457200"/>
            <a:ext cx="41631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latin typeface="Arial Black" pitchFamily="34" charset="0"/>
              </a:rPr>
              <a:t>DVLog</a:t>
            </a:r>
            <a:endParaRPr lang="pt-BR" sz="8800" dirty="0">
              <a:latin typeface="Arial Black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3124200" cy="21336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750570" y="473202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DVLog</a:t>
            </a:r>
            <a:r>
              <a:rPr lang="pt-BR" dirty="0" smtClean="0"/>
              <a:t> é uma ferramenta disponibilizada pela DVBrazil para que Radioamadores consigam criar Logs de QSO e confirmar QSL em seus contatos no Digital Voice, de forma fácil e confiável, </a:t>
            </a:r>
            <a:r>
              <a:rPr lang="pt-BR" b="1" dirty="0" smtClean="0"/>
              <a:t>com zero erro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2209800"/>
            <a:ext cx="4038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Os registros de QSO e QSL são práticas fundamentais no Radio Amadorismo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4507230" y="2796540"/>
            <a:ext cx="4038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Os registros de QSO e QSL além de formalizarem os contatos revelantes, são requisitos imprescindíveis para a participação em concursos e emissões de certificados. </a:t>
            </a:r>
          </a:p>
          <a:p>
            <a:pPr algn="just"/>
            <a:r>
              <a:rPr lang="pt-BR" sz="1600" dirty="0" smtClean="0"/>
              <a:t>Porém os registros manuais quase sempre acabam rejeitados devido inconsistências nos dados informados, impedindo o registro.</a:t>
            </a:r>
            <a:endParaRPr lang="pt-BR" sz="1600" dirty="0"/>
          </a:p>
        </p:txBody>
      </p:sp>
      <p:pic>
        <p:nvPicPr>
          <p:cNvPr id="2051" name="Picture 3" descr="C:\Users\Renato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867401"/>
            <a:ext cx="1219200" cy="321578"/>
          </a:xfrm>
          <a:prstGeom prst="rect">
            <a:avLst/>
          </a:prstGeom>
          <a:noFill/>
        </p:spPr>
      </p:pic>
      <p:pic>
        <p:nvPicPr>
          <p:cNvPr id="2052" name="Picture 4" descr="C:\Users\Renato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833730"/>
            <a:ext cx="1524000" cy="414670"/>
          </a:xfrm>
          <a:prstGeom prst="rect">
            <a:avLst/>
          </a:prstGeom>
          <a:noFill/>
        </p:spPr>
      </p:pic>
      <p:pic>
        <p:nvPicPr>
          <p:cNvPr id="2053" name="Picture 5" descr="C:\Users\Renato\Desktop\downloa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0475" y="5562600"/>
            <a:ext cx="880925" cy="609600"/>
          </a:xfrm>
          <a:prstGeom prst="rect">
            <a:avLst/>
          </a:prstGeom>
          <a:noFill/>
        </p:spPr>
      </p:pic>
      <p:pic>
        <p:nvPicPr>
          <p:cNvPr id="2054" name="Picture 6" descr="C:\Users\Renato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5867400"/>
            <a:ext cx="1600200" cy="38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609600"/>
            <a:ext cx="7620000" cy="2743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REGISTROS MANUAIS GERALMENTE SÃO REJEITADOS DEVIDO DIVERGÊNCIAS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67627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448050"/>
            <a:ext cx="6857999" cy="252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3000" y="5943600"/>
            <a:ext cx="6831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B050"/>
                </a:solidFill>
              </a:rPr>
              <a:t>A FERRAMENTA DVLOG APURA E COMPILA OS DADOS DO QSO</a:t>
            </a:r>
            <a:endParaRPr lang="pt-BR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82986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289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DVLog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7289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A IMPORTÂNCIA DO LOG QSO &amp; LOG QSL:</a:t>
            </a:r>
            <a:endParaRPr lang="pt-BR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0574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Vale lembrar que as redes Digital Voice (DMR, YSF, D-Star, etc) para todos os fins são consideradas ferramentas de DX, afinal, permite contato entre Radioamadores de qualquer país para qualquer país. Lembre-se que seu indicativo de chamada é único, identifica você (e sua estação) tanto no Brasil, quanto no mundo todo.</a:t>
            </a:r>
            <a:endParaRPr lang="pt-BR" sz="1400" dirty="0"/>
          </a:p>
        </p:txBody>
      </p:sp>
      <p:pic>
        <p:nvPicPr>
          <p:cNvPr id="1026" name="Picture 2" descr="C:\Users\Renato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57400"/>
            <a:ext cx="533400" cy="106679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3124200"/>
            <a:ext cx="8001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/>
              <a:buChar char="è"/>
            </a:pPr>
            <a:r>
              <a:rPr lang="pt-BR" sz="1400" b="1" dirty="0" smtClean="0">
                <a:sym typeface="Wingdings" pitchFamily="2" charset="2"/>
              </a:rPr>
              <a:t>SUA IDENTIFICAÇÃO:  </a:t>
            </a:r>
            <a:r>
              <a:rPr lang="pt-BR" sz="1400" dirty="0" smtClean="0">
                <a:sym typeface="Wingdings" pitchFamily="2" charset="2"/>
              </a:rPr>
              <a:t>em praticamente todos os dispositivos de Digital Voice (tal como </a:t>
            </a:r>
            <a:r>
              <a:rPr lang="pt-BR" sz="1400" i="1" dirty="0" smtClean="0">
                <a:sym typeface="Wingdings" pitchFamily="2" charset="2"/>
              </a:rPr>
              <a:t>hotspots</a:t>
            </a:r>
            <a:r>
              <a:rPr lang="pt-BR" sz="1400" dirty="0" smtClean="0">
                <a:sym typeface="Wingdings" pitchFamily="2" charset="2"/>
              </a:rPr>
              <a:t>) a identificação de um indicativo é sempre sucedida por um </a:t>
            </a:r>
            <a:r>
              <a:rPr lang="pt-BR" sz="1400" i="1" dirty="0" smtClean="0">
                <a:sym typeface="Wingdings" pitchFamily="2" charset="2"/>
              </a:rPr>
              <a:t>link</a:t>
            </a:r>
            <a:r>
              <a:rPr lang="pt-BR" sz="1400" dirty="0" smtClean="0">
                <a:sym typeface="Wingdings" pitchFamily="2" charset="2"/>
              </a:rPr>
              <a:t> de apresentação do indicativo, e por </a:t>
            </a:r>
            <a:r>
              <a:rPr lang="pt-BR" sz="1400" i="1" dirty="0" smtClean="0">
                <a:sym typeface="Wingdings" pitchFamily="2" charset="2"/>
              </a:rPr>
              <a:t>default</a:t>
            </a:r>
            <a:r>
              <a:rPr lang="pt-BR" sz="1400" dirty="0" smtClean="0">
                <a:sym typeface="Wingdings" pitchFamily="2" charset="2"/>
              </a:rPr>
              <a:t> o </a:t>
            </a:r>
            <a:r>
              <a:rPr lang="pt-BR" sz="1400" i="1" dirty="0" smtClean="0">
                <a:sym typeface="Wingdings" pitchFamily="2" charset="2"/>
              </a:rPr>
              <a:t>link</a:t>
            </a:r>
            <a:r>
              <a:rPr lang="pt-BR" sz="1400" dirty="0" smtClean="0">
                <a:sym typeface="Wingdings" pitchFamily="2" charset="2"/>
              </a:rPr>
              <a:t> padrão leva ao QRZ.com. Portanto, dentro do possível, mantenha atualizado seu perfil no QRZ.com</a:t>
            </a:r>
          </a:p>
          <a:p>
            <a:pPr algn="just">
              <a:buFont typeface="Wingdings"/>
              <a:buChar char="è"/>
            </a:pPr>
            <a:endParaRPr lang="pt-BR" sz="1400" dirty="0" smtClean="0">
              <a:sym typeface="Wingdings" pitchFamily="2" charset="2"/>
            </a:endParaRPr>
          </a:p>
          <a:p>
            <a:pPr algn="just">
              <a:buFont typeface="Wingdings"/>
              <a:buChar char="è"/>
            </a:pPr>
            <a:r>
              <a:rPr lang="pt-BR" sz="1400" b="1" dirty="0" smtClean="0"/>
              <a:t> SUA APRESENTAÇÃO: </a:t>
            </a:r>
            <a:r>
              <a:rPr lang="pt-BR" sz="1400" dirty="0" smtClean="0"/>
              <a:t>a ética operacional do Radioamadorismo é praticamente idêntica no mundo inteiro e segue regras sugeridas pela IARU. Em QSOs com estrangeiros, atente-se à fraseologia e ética padrão do radioamadorismo, e sempre que possível registre o LOG dos QSOs - mesmo que não seja importante para você, pode ser importante para o(a) interlocutora(a).</a:t>
            </a:r>
          </a:p>
          <a:p>
            <a:pPr algn="just">
              <a:buFont typeface="Wingdings"/>
              <a:buChar char="è"/>
            </a:pPr>
            <a:endParaRPr lang="pt-BR" sz="1400" dirty="0" smtClean="0"/>
          </a:p>
          <a:p>
            <a:pPr algn="just">
              <a:buFont typeface="Wingdings"/>
              <a:buChar char="è"/>
            </a:pPr>
            <a:r>
              <a:rPr lang="pt-BR" sz="1400" b="1" dirty="0" smtClean="0"/>
              <a:t> SEU RECONHECIMENTO: </a:t>
            </a:r>
            <a:r>
              <a:rPr lang="pt-BR" sz="1400" dirty="0" smtClean="0"/>
              <a:t>A grande maioria de certificados e diplomas são emitidos somente após o registro e validação de LOGs. Por exemplo, em alguns dos últimos concursos nacionais promovidos pela </a:t>
            </a:r>
            <a:r>
              <a:rPr lang="pt-BR" sz="1400" b="1" dirty="0" smtClean="0"/>
              <a:t>LABRE</a:t>
            </a:r>
            <a:r>
              <a:rPr lang="pt-BR" sz="1400" dirty="0" smtClean="0"/>
              <a:t>, o requisito para confirmação de participação foi o envio de arquivo de LOG ao final do consurso/evento. Algumas plataformas internacionais como QRZ e EQSL emitem variados certificados de mérito, mediante registro de LOG. </a:t>
            </a:r>
            <a:r>
              <a:rPr lang="pt-BR" sz="1400" b="1" dirty="0" smtClean="0"/>
              <a:t>Portanto, o registro de LOG é um passo imprescindível para o reconhecimento de seus méritos e conquistas no Radioamadorismo.</a:t>
            </a:r>
            <a:endParaRPr lang="pt-BR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82986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289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DVLog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4961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COMO ACESSAR E UTILIZAR:</a:t>
            </a:r>
            <a:endParaRPr lang="pt-BR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590800"/>
            <a:ext cx="4537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Acesse o website </a:t>
            </a:r>
            <a:r>
              <a:rPr lang="pt-BR" dirty="0" smtClean="0">
                <a:sym typeface="Wingdings" pitchFamily="2" charset="2"/>
                <a:hlinkClick r:id="rId3"/>
              </a:rPr>
              <a:t>WWW.DVBRAZIL.COM.BR</a:t>
            </a:r>
            <a:r>
              <a:rPr lang="pt-BR" dirty="0" smtClean="0">
                <a:sym typeface="Wingdings" pitchFamily="2" charset="2"/>
              </a:rPr>
              <a:t> </a:t>
            </a:r>
          </a:p>
          <a:p>
            <a:pPr>
              <a:buFont typeface="Wingdings"/>
              <a:buChar char="è"/>
            </a:pPr>
            <a:endParaRPr lang="pt-BR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Entre no menu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XXXXXXXXXXX - XXXXXXX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657600"/>
            <a:ext cx="6019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62000" y="5257800"/>
            <a:ext cx="5373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Informe o seu indicativo, e o indicativo de seu colega</a:t>
            </a:r>
          </a:p>
          <a:p>
            <a:pPr>
              <a:buFont typeface="Wingdings"/>
              <a:buChar char="è"/>
            </a:pPr>
            <a:endParaRPr lang="pt-BR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 Clique em “Localizar QSO”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82986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289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DVLog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4961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COMO ACESSAR E UTILIZAR:</a:t>
            </a:r>
            <a:endParaRPr lang="pt-BR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057400"/>
            <a:ext cx="435860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953000" y="20574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Se um QSO for encontrado, a tela exibirá os dados a serem informados caso a opção seja pela inserção manual dos registros.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Também são fornecidas as opções de download do seu arquivo “ADI”, e envio das informações e do arquivo “ADI” diretamente ao email de seu colega. O formato ADI é o padrão técnico global para QSO/QSL.</a:t>
            </a:r>
            <a:endParaRPr lang="pt-BR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46431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Não preocupe-se em pesquisar e descobrir o GRID/Email/QRG do outro contato: </a:t>
            </a:r>
          </a:p>
          <a:p>
            <a:pPr algn="ctr"/>
            <a:r>
              <a:rPr lang="pt-BR" sz="2000" b="1" dirty="0" smtClean="0"/>
              <a:t>A ferramenta faz isso automaticamente!!!</a:t>
            </a:r>
            <a:endParaRPr lang="pt-BR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82986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289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DVLog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7718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UTILIZANDO O ARQUIVO ADI: </a:t>
            </a: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(opcional, qrz.com)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133600"/>
            <a:ext cx="242047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2133600"/>
            <a:ext cx="24669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62000" y="3962400"/>
            <a:ext cx="73999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Faça o login em </a:t>
            </a:r>
            <a:r>
              <a:rPr lang="pt-BR" dirty="0" smtClean="0">
                <a:sym typeface="Wingdings" pitchFamily="2" charset="2"/>
                <a:hlinkClick r:id="rId5"/>
              </a:rPr>
              <a:t>www.qrz.com</a:t>
            </a:r>
            <a:endParaRPr lang="pt-BR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 No menu superior ao lado direto (seu indicativo) clique em “My LogBook”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Na tela do LogBook, no menu superior clique em “Settings”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Role para baixo até a opção “ADIF Import/Export”, clique em “Import”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Selecione o arquivo ADI gerado pela ferramenta DVLog</a:t>
            </a:r>
            <a:endParaRPr lang="pt-BR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2133600"/>
            <a:ext cx="243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762000" y="5486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OBS: É importante que seu colega (o outro indicativo) também registre o Log QSO, manualmente ou pelo arquivo ADI. 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Sem isso, seu registro não terá validade.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82986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289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DVLog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7609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UTILIZANDO O ARQUIVO ADI: </a:t>
            </a: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(opcional, eqsl.cc)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657600"/>
            <a:ext cx="67483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Faça o login em eqsl.cc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 No menu superior clique em “Upload ADIF”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Na janela que abre-se, clique em “Escolher arquivo” ou “Select file”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Selecione o arquivo ADI gerado pela ferramenta DVLog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Clique em “Upload”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51448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OBS: É importante que seu colega (o outro indicativo) também registre o Log QSO através do arquivo ADI. 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Sem isso, não é gerado o registro QSL nem o cartão.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133600"/>
            <a:ext cx="2324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34033" y="5939135"/>
            <a:ext cx="9009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7030A0"/>
                </a:solidFill>
              </a:rPr>
              <a:t>COMPATÍVEL COM DEMAIS PLATAFORMAS: LOTW, ClubLog, IOTW, etc</a:t>
            </a:r>
            <a:endParaRPr lang="pt-BR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82986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289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DVLog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5106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FUNCIONAMENTO INTERNO: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442" y="2769109"/>
            <a:ext cx="785195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GRID: </a:t>
            </a:r>
            <a:r>
              <a:rPr lang="pt-BR" dirty="0" smtClean="0"/>
              <a:t>1º Banco de dados próprio; 2º pskreporter; 3º QRZ.com; 4º Grid por prefixo</a:t>
            </a:r>
          </a:p>
          <a:p>
            <a:endParaRPr lang="pt-BR" dirty="0" smtClean="0"/>
          </a:p>
          <a:p>
            <a:r>
              <a:rPr lang="pt-BR" b="1" dirty="0" smtClean="0"/>
              <a:t>UTC:</a:t>
            </a:r>
            <a:r>
              <a:rPr lang="pt-BR" dirty="0" smtClean="0"/>
              <a:t> Pela hora inicial do QSO, “arredondado” </a:t>
            </a:r>
            <a:r>
              <a:rPr lang="pt-BR" dirty="0" smtClean="0"/>
              <a:t>se necessário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QRG:</a:t>
            </a:r>
            <a:r>
              <a:rPr lang="pt-BR" dirty="0" smtClean="0"/>
              <a:t> a menor frequência dentre os hotspots e/ou repetidoras envolvidas no QSO</a:t>
            </a:r>
          </a:p>
          <a:p>
            <a:endParaRPr lang="pt-BR" dirty="0" smtClean="0"/>
          </a:p>
          <a:p>
            <a:r>
              <a:rPr lang="pt-BR" b="1" dirty="0" smtClean="0"/>
              <a:t>BAND:</a:t>
            </a:r>
            <a:r>
              <a:rPr lang="pt-BR" dirty="0" smtClean="0"/>
              <a:t> calculada conforme a QRG</a:t>
            </a:r>
          </a:p>
          <a:p>
            <a:endParaRPr lang="pt-BR" dirty="0" smtClean="0"/>
          </a:p>
          <a:p>
            <a:r>
              <a:rPr lang="pt-BR" b="1" dirty="0" smtClean="0"/>
              <a:t>MODE:</a:t>
            </a:r>
            <a:r>
              <a:rPr lang="pt-BR" dirty="0" smtClean="0"/>
              <a:t> sempre como “DIGITALVOICE” por exigência </a:t>
            </a:r>
            <a:r>
              <a:rPr lang="pt-BR" dirty="0" smtClean="0"/>
              <a:t>da plataforma </a:t>
            </a:r>
            <a:r>
              <a:rPr lang="pt-BR" dirty="0" smtClean="0"/>
              <a:t>LOTW</a:t>
            </a:r>
          </a:p>
          <a:p>
            <a:endParaRPr lang="pt-BR" dirty="0" smtClean="0"/>
          </a:p>
          <a:p>
            <a:r>
              <a:rPr lang="pt-BR" b="1" dirty="0" smtClean="0"/>
              <a:t>EMAIL:</a:t>
            </a:r>
            <a:r>
              <a:rPr lang="pt-BR" dirty="0" smtClean="0"/>
              <a:t> retirado da plataforma qrz.com (integração automática)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644769" y="1981200"/>
            <a:ext cx="8194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Parece mágica, mas não é. A ferramenta consegue compilar dados exatos e confiáveis de um QSO, poupando-nos de pesquisas e cálculos. </a:t>
            </a:r>
            <a:endParaRPr lang="pt-BR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enato\Desktop\word-imag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82986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2893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DVLog</a:t>
            </a:r>
            <a:endParaRPr lang="pt-BR" sz="6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4582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ABRANGÊNCIA E REGRAS:</a:t>
            </a:r>
            <a:endParaRPr lang="pt-B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09800"/>
            <a:ext cx="81042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 Apenas QSOs em DV nos último 7 dias, ocorridos em um mesmo TalkGroup (BM)</a:t>
            </a:r>
          </a:p>
          <a:p>
            <a:pPr>
              <a:buFont typeface="Wingdings"/>
              <a:buChar char="è"/>
            </a:pPr>
            <a:endParaRPr lang="pt-BR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pt-BR" dirty="0" smtClean="0"/>
              <a:t> O espaço de câmbio entre os indicativos deve estar entre 3 segundos e 3 minutos</a:t>
            </a:r>
          </a:p>
          <a:p>
            <a:pPr>
              <a:buFont typeface="Wingdings"/>
              <a:buChar char="è"/>
            </a:pPr>
            <a:endParaRPr lang="pt-BR" dirty="0" smtClean="0"/>
          </a:p>
          <a:p>
            <a:pPr>
              <a:buFont typeface="Wingdings"/>
              <a:buChar char="è"/>
            </a:pPr>
            <a:r>
              <a:rPr lang="pt-BR" dirty="0" smtClean="0"/>
              <a:t> Somente QSOs nos TGs 91, 915, ou nos TGs das redes 724, 268, 722</a:t>
            </a:r>
          </a:p>
          <a:p>
            <a:pPr>
              <a:buFont typeface="Wingdings"/>
              <a:buChar char="è"/>
            </a:pPr>
            <a:endParaRPr lang="pt-BR" dirty="0" smtClean="0"/>
          </a:p>
          <a:p>
            <a:pPr>
              <a:buFont typeface="Wingdings"/>
              <a:buChar char="è"/>
            </a:pPr>
            <a:r>
              <a:rPr lang="pt-BR" dirty="0" smtClean="0"/>
              <a:t> </a:t>
            </a:r>
            <a:r>
              <a:rPr lang="pt-BR" dirty="0" smtClean="0"/>
              <a:t>Em caso do usuário possuir 2 DMRIDs, somente o primeiro é considerado</a:t>
            </a:r>
          </a:p>
          <a:p>
            <a:pPr>
              <a:buFont typeface="Wingdings"/>
              <a:buChar char="è"/>
            </a:pPr>
            <a:endParaRPr lang="pt-BR" dirty="0" smtClean="0"/>
          </a:p>
          <a:p>
            <a:pPr>
              <a:buFont typeface="Wingdings"/>
              <a:buChar char="è"/>
            </a:pPr>
            <a:r>
              <a:rPr lang="pt-BR" dirty="0" smtClean="0"/>
              <a:t> Somente QSOs que envolvam ao menos 1 indicativo brasileiro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0292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/>
              <a:t>PRIVACIDADE:  a ferramenta não armazena nem utiliza os dados pesquisados,  não utiliza cookies de rastreamento, não sabe quem pesquisou por quem, e NÃO armazena cópias de mensagens e arquivos.</a:t>
            </a:r>
            <a:endParaRPr lang="pt-BR" sz="1600" b="1" dirty="0"/>
          </a:p>
        </p:txBody>
      </p:sp>
      <p:pic>
        <p:nvPicPr>
          <p:cNvPr id="7170" name="Picture 2" descr="C:\Users\Renato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084625"/>
            <a:ext cx="702068" cy="762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904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</dc:creator>
  <cp:lastModifiedBy>Usuário do Windows</cp:lastModifiedBy>
  <cp:revision>28</cp:revision>
  <dcterms:created xsi:type="dcterms:W3CDTF">2006-08-16T00:00:00Z</dcterms:created>
  <dcterms:modified xsi:type="dcterms:W3CDTF">2020-12-01T19:03:24Z</dcterms:modified>
</cp:coreProperties>
</file>